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агнат\Desktop\DFJB32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Магнат\Desktop\ARJE22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8298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Магнат\Desktop\AOGH59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гнат\Desktop\XYXO1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74750" y="-93663"/>
            <a:ext cx="12192000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Магнат\Desktop\ILCY28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10744200" cy="6857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Магнат\Desktop\CWQH34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агнат\Desktop\MJXI18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агнат\Desktop\XURY62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Магнат\Desktop\XYPB82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Магнат\Desktop\QJFM01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66225" cy="701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Магнат</dc:creator>
  <cp:lastModifiedBy>Магнат</cp:lastModifiedBy>
  <cp:revision>2</cp:revision>
  <dcterms:created xsi:type="dcterms:W3CDTF">2018-05-07T11:07:04Z</dcterms:created>
  <dcterms:modified xsi:type="dcterms:W3CDTF">2018-05-07T11:22:07Z</dcterms:modified>
</cp:coreProperties>
</file>