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гнат\Desktop\DFJB3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Магнат\Desktop\ARJE22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298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гнат\Desktop\AOGH59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гнат\Desktop\XYXO1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4750" y="-93663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агнат\Desktop\ILCY28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1074420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агнат\Desktop\CWQH3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агнат\Desktop\MJXI18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агнат\Desktop\XURY6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Магнат\Desktop\XYPB8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Магнат\Desktop\QJFM0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66225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Магнат</dc:creator>
  <cp:lastModifiedBy>Магнат</cp:lastModifiedBy>
  <cp:revision>2</cp:revision>
  <dcterms:created xsi:type="dcterms:W3CDTF">2018-05-07T11:07:04Z</dcterms:created>
  <dcterms:modified xsi:type="dcterms:W3CDTF">2018-05-07T11:22:07Z</dcterms:modified>
</cp:coreProperties>
</file>